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62" r:id="rId4"/>
    <p:sldId id="259"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650"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98238BCD-87DD-4937-BBC7-0F579D099329}" type="datetimeFigureOut">
              <a:rPr lang="en-IN" smtClean="0"/>
              <a:pPr/>
              <a:t>23-07-2022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D29055D-31D8-49D8-AD00-D1380E1DD230}" type="slidenum">
              <a:rPr lang="en-IN" smtClean="0"/>
              <a:pPr/>
              <a:t>‹#›</a:t>
            </a:fld>
            <a:endParaRPr lang="en-IN"/>
          </a:p>
        </p:txBody>
      </p:sp>
    </p:spTree>
    <p:extLst>
      <p:ext uri="{BB962C8B-B14F-4D97-AF65-F5344CB8AC3E}">
        <p14:creationId xmlns:p14="http://schemas.microsoft.com/office/powerpoint/2010/main" val="21876595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98238BCD-87DD-4937-BBC7-0F579D099329}" type="datetimeFigureOut">
              <a:rPr lang="en-IN" smtClean="0"/>
              <a:pPr/>
              <a:t>23-07-2022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D29055D-31D8-49D8-AD00-D1380E1DD230}" type="slidenum">
              <a:rPr lang="en-IN" smtClean="0"/>
              <a:pPr/>
              <a:t>‹#›</a:t>
            </a:fld>
            <a:endParaRPr lang="en-IN"/>
          </a:p>
        </p:txBody>
      </p:sp>
    </p:spTree>
    <p:extLst>
      <p:ext uri="{BB962C8B-B14F-4D97-AF65-F5344CB8AC3E}">
        <p14:creationId xmlns:p14="http://schemas.microsoft.com/office/powerpoint/2010/main" val="7546122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8238BCD-87DD-4937-BBC7-0F579D099329}" type="datetimeFigureOut">
              <a:rPr lang="en-IN" smtClean="0"/>
              <a:pPr/>
              <a:t>23-07-2022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D29055D-31D8-49D8-AD00-D1380E1DD230}" type="slidenum">
              <a:rPr lang="en-IN" smtClean="0"/>
              <a:pPr/>
              <a:t>‹#›</a:t>
            </a:fld>
            <a:endParaRPr lang="en-IN"/>
          </a:p>
        </p:txBody>
      </p:sp>
    </p:spTree>
    <p:extLst>
      <p:ext uri="{BB962C8B-B14F-4D97-AF65-F5344CB8AC3E}">
        <p14:creationId xmlns:p14="http://schemas.microsoft.com/office/powerpoint/2010/main" val="2674611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98238BCD-87DD-4937-BBC7-0F579D099329}" type="datetimeFigureOut">
              <a:rPr lang="en-IN" smtClean="0"/>
              <a:pPr/>
              <a:t>23-07-2022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D29055D-31D8-49D8-AD00-D1380E1DD230}" type="slidenum">
              <a:rPr lang="en-IN" smtClean="0"/>
              <a:pPr/>
              <a:t>‹#›</a:t>
            </a:fld>
            <a:endParaRPr lang="en-IN"/>
          </a:p>
        </p:txBody>
      </p:sp>
    </p:spTree>
    <p:extLst>
      <p:ext uri="{BB962C8B-B14F-4D97-AF65-F5344CB8AC3E}">
        <p14:creationId xmlns:p14="http://schemas.microsoft.com/office/powerpoint/2010/main" val="214189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98238BCD-87DD-4937-BBC7-0F579D099329}" type="datetimeFigureOut">
              <a:rPr lang="en-IN" smtClean="0"/>
              <a:pPr/>
              <a:t>23-07-2022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CD29055D-31D8-49D8-AD00-D1380E1DD230}" type="slidenum">
              <a:rPr lang="en-IN" smtClean="0"/>
              <a:pPr/>
              <a:t>‹#›</a:t>
            </a:fld>
            <a:endParaRPr lang="en-IN"/>
          </a:p>
        </p:txBody>
      </p:sp>
    </p:spTree>
    <p:extLst>
      <p:ext uri="{BB962C8B-B14F-4D97-AF65-F5344CB8AC3E}">
        <p14:creationId xmlns:p14="http://schemas.microsoft.com/office/powerpoint/2010/main" val="3982961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98238BCD-87DD-4937-BBC7-0F579D099329}" type="datetimeFigureOut">
              <a:rPr lang="en-IN" smtClean="0"/>
              <a:pPr/>
              <a:t>23-07-2022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CD29055D-31D8-49D8-AD00-D1380E1DD230}" type="slidenum">
              <a:rPr lang="en-IN" smtClean="0"/>
              <a:pPr/>
              <a:t>‹#›</a:t>
            </a:fld>
            <a:endParaRPr lang="en-IN"/>
          </a:p>
        </p:txBody>
      </p:sp>
    </p:spTree>
    <p:extLst>
      <p:ext uri="{BB962C8B-B14F-4D97-AF65-F5344CB8AC3E}">
        <p14:creationId xmlns:p14="http://schemas.microsoft.com/office/powerpoint/2010/main" val="33811235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238BCD-87DD-4937-BBC7-0F579D099329}" type="datetimeFigureOut">
              <a:rPr lang="en-IN" smtClean="0"/>
              <a:pPr/>
              <a:t>23-07-2022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CD29055D-31D8-49D8-AD00-D1380E1DD230}" type="slidenum">
              <a:rPr lang="en-IN" smtClean="0"/>
              <a:pPr/>
              <a:t>‹#›</a:t>
            </a:fld>
            <a:endParaRPr lang="en-IN"/>
          </a:p>
        </p:txBody>
      </p:sp>
    </p:spTree>
    <p:extLst>
      <p:ext uri="{BB962C8B-B14F-4D97-AF65-F5344CB8AC3E}">
        <p14:creationId xmlns:p14="http://schemas.microsoft.com/office/powerpoint/2010/main" val="23692989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8238BCD-87DD-4937-BBC7-0F579D099329}" type="datetimeFigureOut">
              <a:rPr lang="en-IN" smtClean="0"/>
              <a:pPr/>
              <a:t>23-07-2022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D29055D-31D8-49D8-AD00-D1380E1DD230}" type="slidenum">
              <a:rPr lang="en-IN" smtClean="0"/>
              <a:pPr/>
              <a:t>‹#›</a:t>
            </a:fld>
            <a:endParaRPr lang="en-IN"/>
          </a:p>
        </p:txBody>
      </p:sp>
    </p:spTree>
    <p:extLst>
      <p:ext uri="{BB962C8B-B14F-4D97-AF65-F5344CB8AC3E}">
        <p14:creationId xmlns:p14="http://schemas.microsoft.com/office/powerpoint/2010/main" val="3962970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8238BCD-87DD-4937-BBC7-0F579D099329}" type="datetimeFigureOut">
              <a:rPr lang="en-IN" smtClean="0"/>
              <a:pPr/>
              <a:t>23-07-2022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D29055D-31D8-49D8-AD00-D1380E1DD230}" type="slidenum">
              <a:rPr lang="en-IN" smtClean="0"/>
              <a:pPr/>
              <a:t>‹#›</a:t>
            </a:fld>
            <a:endParaRPr lang="en-IN"/>
          </a:p>
        </p:txBody>
      </p:sp>
    </p:spTree>
    <p:extLst>
      <p:ext uri="{BB962C8B-B14F-4D97-AF65-F5344CB8AC3E}">
        <p14:creationId xmlns:p14="http://schemas.microsoft.com/office/powerpoint/2010/main" val="11842325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98238BCD-87DD-4937-BBC7-0F579D099329}" type="datetimeFigureOut">
              <a:rPr lang="en-IN" smtClean="0"/>
              <a:pPr/>
              <a:t>23-07-2022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D29055D-31D8-49D8-AD00-D1380E1DD230}" type="slidenum">
              <a:rPr lang="en-IN" smtClean="0"/>
              <a:pPr/>
              <a:t>‹#›</a:t>
            </a:fld>
            <a:endParaRPr lang="en-IN"/>
          </a:p>
        </p:txBody>
      </p:sp>
    </p:spTree>
    <p:extLst>
      <p:ext uri="{BB962C8B-B14F-4D97-AF65-F5344CB8AC3E}">
        <p14:creationId xmlns:p14="http://schemas.microsoft.com/office/powerpoint/2010/main" val="18252927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98238BCD-87DD-4937-BBC7-0F579D099329}" type="datetimeFigureOut">
              <a:rPr lang="en-IN" smtClean="0"/>
              <a:pPr/>
              <a:t>23-07-2022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D29055D-31D8-49D8-AD00-D1380E1DD230}" type="slidenum">
              <a:rPr lang="en-IN" smtClean="0"/>
              <a:pPr/>
              <a:t>‹#›</a:t>
            </a:fld>
            <a:endParaRPr lang="en-IN"/>
          </a:p>
        </p:txBody>
      </p:sp>
    </p:spTree>
    <p:extLst>
      <p:ext uri="{BB962C8B-B14F-4D97-AF65-F5344CB8AC3E}">
        <p14:creationId xmlns:p14="http://schemas.microsoft.com/office/powerpoint/2010/main" val="36428035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238BCD-87DD-4937-BBC7-0F579D099329}" type="datetimeFigureOut">
              <a:rPr lang="en-IN" smtClean="0"/>
              <a:pPr/>
              <a:t>23-07-2022</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29055D-31D8-49D8-AD00-D1380E1DD230}" type="slidenum">
              <a:rPr lang="en-IN" smtClean="0"/>
              <a:pPr/>
              <a:t>‹#›</a:t>
            </a:fld>
            <a:endParaRPr lang="en-IN"/>
          </a:p>
        </p:txBody>
      </p:sp>
    </p:spTree>
    <p:extLst>
      <p:ext uri="{BB962C8B-B14F-4D97-AF65-F5344CB8AC3E}">
        <p14:creationId xmlns:p14="http://schemas.microsoft.com/office/powerpoint/2010/main" val="398685252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76200"/>
            <a:ext cx="7772400" cy="636858"/>
          </a:xfrm>
        </p:spPr>
        <p:txBody>
          <a:bodyPr>
            <a:noAutofit/>
          </a:bodyPr>
          <a:lstStyle/>
          <a:p>
            <a:r>
              <a:rPr lang="mr-IN" sz="3600" dirty="0" smtClean="0">
                <a:solidFill>
                  <a:srgbClr val="FF0000"/>
                </a:solidFill>
              </a:rPr>
              <a:t>शहीद सुबेदार कृष्णात नारायण घाडगे </a:t>
            </a:r>
            <a:endParaRPr lang="en-IN" sz="3600" dirty="0">
              <a:solidFill>
                <a:srgbClr val="FF0000"/>
              </a:solidFill>
            </a:endParaRPr>
          </a:p>
        </p:txBody>
      </p:sp>
      <p:sp>
        <p:nvSpPr>
          <p:cNvPr id="6" name="TextBox 5"/>
          <p:cNvSpPr txBox="1"/>
          <p:nvPr/>
        </p:nvSpPr>
        <p:spPr>
          <a:xfrm>
            <a:off x="0" y="470892"/>
            <a:ext cx="9144000" cy="6186309"/>
          </a:xfrm>
          <a:prstGeom prst="rect">
            <a:avLst/>
          </a:prstGeom>
          <a:noFill/>
        </p:spPr>
        <p:txBody>
          <a:bodyPr wrap="square" rtlCol="0">
            <a:spAutoFit/>
          </a:bodyPr>
          <a:lstStyle/>
          <a:p>
            <a:r>
              <a:rPr lang="mr-IN" dirty="0" smtClean="0"/>
              <a:t>नाम 		: शहीद </a:t>
            </a:r>
            <a:r>
              <a:rPr lang="mr-IN" dirty="0" smtClean="0"/>
              <a:t>सुबेदार कृष्णात नारायण घाडगे </a:t>
            </a:r>
            <a:endParaRPr lang="en-US" dirty="0" smtClean="0"/>
          </a:p>
          <a:p>
            <a:r>
              <a:rPr lang="mr-IN" dirty="0" smtClean="0"/>
              <a:t>यूनिट 		: </a:t>
            </a:r>
            <a:r>
              <a:rPr lang="mr-IN" dirty="0" smtClean="0"/>
              <a:t>110 बॉम्बे </a:t>
            </a:r>
            <a:r>
              <a:rPr lang="mr-IN" dirty="0" smtClean="0"/>
              <a:t>इंजीनियर </a:t>
            </a:r>
            <a:r>
              <a:rPr lang="mr-IN" dirty="0" smtClean="0"/>
              <a:t>रेजिमेंट</a:t>
            </a:r>
          </a:p>
          <a:p>
            <a:r>
              <a:rPr lang="mr-IN" smtClean="0"/>
              <a:t>भर्ती </a:t>
            </a:r>
            <a:r>
              <a:rPr lang="mr-IN" dirty="0" smtClean="0"/>
              <a:t>तिथि	: </a:t>
            </a:r>
            <a:r>
              <a:rPr lang="mr-IN" dirty="0" smtClean="0"/>
              <a:t>30 ऑक्टोबर 1971</a:t>
            </a:r>
            <a:endParaRPr lang="en-US" dirty="0" smtClean="0"/>
          </a:p>
          <a:p>
            <a:r>
              <a:rPr lang="mr-IN" dirty="0" smtClean="0"/>
              <a:t>शहीद तिथि	: </a:t>
            </a:r>
            <a:r>
              <a:rPr lang="mr-IN" dirty="0" smtClean="0"/>
              <a:t>18 जून 1999 </a:t>
            </a:r>
            <a:endParaRPr lang="en-US" dirty="0" smtClean="0"/>
          </a:p>
          <a:p>
            <a:r>
              <a:rPr lang="mr-IN" dirty="0"/>
              <a:t>शहीद का </a:t>
            </a:r>
            <a:r>
              <a:rPr lang="mr-IN" dirty="0" smtClean="0"/>
              <a:t>स्थान	: </a:t>
            </a:r>
            <a:r>
              <a:rPr lang="mr-IN" dirty="0" smtClean="0"/>
              <a:t>कारगिल छनीगुंड माता पोस्ट  </a:t>
            </a:r>
            <a:endParaRPr lang="en-US" dirty="0" smtClean="0"/>
          </a:p>
          <a:p>
            <a:r>
              <a:rPr lang="mr-IN" dirty="0" smtClean="0"/>
              <a:t>पत्नी का नाम	: श्रीमती </a:t>
            </a:r>
            <a:r>
              <a:rPr lang="mr-IN" dirty="0" smtClean="0"/>
              <a:t>उषा कृष्णात घाडगे </a:t>
            </a:r>
            <a:endParaRPr lang="en-US" dirty="0" smtClean="0"/>
          </a:p>
          <a:p>
            <a:r>
              <a:rPr lang="mr-IN" dirty="0" smtClean="0"/>
              <a:t>गाव का पता 	: पोस्ट </a:t>
            </a:r>
            <a:r>
              <a:rPr lang="mr-IN" dirty="0" smtClean="0"/>
              <a:t>ललगून, </a:t>
            </a:r>
            <a:r>
              <a:rPr lang="mr-IN" dirty="0" smtClean="0"/>
              <a:t>तालुका </a:t>
            </a:r>
            <a:r>
              <a:rPr lang="mr-IN" dirty="0" smtClean="0"/>
              <a:t>खटाव जिला </a:t>
            </a:r>
            <a:r>
              <a:rPr lang="mr-IN" dirty="0" smtClean="0"/>
              <a:t>: सातारा </a:t>
            </a:r>
            <a:endParaRPr lang="en-US" dirty="0" smtClean="0"/>
          </a:p>
          <a:p>
            <a:endParaRPr lang="mr-IN" dirty="0" smtClean="0"/>
          </a:p>
          <a:p>
            <a:r>
              <a:rPr lang="mr-IN" dirty="0" smtClean="0"/>
              <a:t>सातारा जिले के शहीद </a:t>
            </a:r>
            <a:r>
              <a:rPr lang="mr-IN" dirty="0"/>
              <a:t>सुबेदार कृष्णात नारायण </a:t>
            </a:r>
            <a:r>
              <a:rPr lang="mr-IN" dirty="0" smtClean="0"/>
              <a:t>घाडगे वे </a:t>
            </a:r>
            <a:r>
              <a:rPr lang="mr-IN" dirty="0"/>
              <a:t>30 ऑक्टोबर 1971 </a:t>
            </a:r>
            <a:r>
              <a:rPr lang="hi-IN" dirty="0" smtClean="0"/>
              <a:t>को </a:t>
            </a:r>
            <a:r>
              <a:rPr lang="mr-IN" dirty="0" smtClean="0"/>
              <a:t>भारतीय सेना </a:t>
            </a:r>
            <a:r>
              <a:rPr lang="mr-IN" dirty="0" smtClean="0"/>
              <a:t>110 बॉम्बे </a:t>
            </a:r>
            <a:r>
              <a:rPr lang="mr-IN" dirty="0" smtClean="0"/>
              <a:t>इंजीनियर रेजिमेंट</a:t>
            </a:r>
            <a:r>
              <a:rPr lang="hi-IN" dirty="0" smtClean="0"/>
              <a:t> </a:t>
            </a:r>
            <a:r>
              <a:rPr lang="mr-IN" dirty="0" smtClean="0"/>
              <a:t>मे </a:t>
            </a:r>
            <a:r>
              <a:rPr lang="hi-IN" dirty="0" smtClean="0"/>
              <a:t>शामील हु</a:t>
            </a:r>
            <a:r>
              <a:rPr lang="mr-IN" dirty="0" smtClean="0"/>
              <a:t>ये </a:t>
            </a:r>
            <a:r>
              <a:rPr lang="hi-IN" dirty="0" smtClean="0"/>
              <a:t>l </a:t>
            </a:r>
            <a:r>
              <a:rPr lang="mr-IN" dirty="0" smtClean="0"/>
              <a:t>इनकी बटालीयन कारगिल </a:t>
            </a:r>
            <a:r>
              <a:rPr lang="mr-IN" dirty="0"/>
              <a:t>मे छनीगुंड </a:t>
            </a:r>
            <a:r>
              <a:rPr lang="mr-IN" dirty="0" smtClean="0"/>
              <a:t>मे </a:t>
            </a:r>
            <a:r>
              <a:rPr lang="mr-IN" dirty="0" smtClean="0"/>
              <a:t>तैनात </a:t>
            </a:r>
            <a:r>
              <a:rPr lang="mr-IN" dirty="0"/>
              <a:t>थी l </a:t>
            </a:r>
            <a:r>
              <a:rPr lang="mr-IN" dirty="0" smtClean="0"/>
              <a:t>जब वे घरपर छुट्टी आये थे तब उनको छुट्टी खतम होने से पहले 01 जून 1999 मे पहिले सप्ताह मे कारगिल ऑपरेशन विजय के लिये तुरंत बुलाया गया l कारगिल की लडाई पर विजय प्राप्त करना अपने सेना को बहुत ही मुश्कील का टास्क था क्यू की वहापर (-40) डिग्री सेल्सिअस तापमान हमेशा रहेता है और ऑक्सीजन की मात्रा काफी कम होती है और उस समय अपने सेना के पास ऑटोम्याटिक हतियार की कमी भी थी और दुश्मन उंचाई पर पहाडी मे कब्जा बनाये रखे थे </a:t>
            </a:r>
            <a:r>
              <a:rPr lang="mr-IN" dirty="0"/>
              <a:t>l सुबेदार कृष्णात नारायण </a:t>
            </a:r>
            <a:r>
              <a:rPr lang="mr-IN" dirty="0" smtClean="0"/>
              <a:t>घाडगे अपने प्लाटून को लेकर पहाडीपर कब्जा करने का आदेश मिला तब उनोने किसी भी चीज की पर्वा ना करते हुये अपने प्लाटून सहित दुश्मन पर चढाई करने के लिये आगे बडे </a:t>
            </a:r>
            <a:r>
              <a:rPr lang="hi-IN" dirty="0" smtClean="0"/>
              <a:t> </a:t>
            </a:r>
            <a:r>
              <a:rPr lang="mr-IN" dirty="0" smtClean="0"/>
              <a:t>उपर से दुश्मन ने अचानक भारी गोला बारूद का फायर किया उसकी वजह </a:t>
            </a:r>
            <a:r>
              <a:rPr lang="mr-IN" dirty="0"/>
              <a:t>से </a:t>
            </a:r>
            <a:r>
              <a:rPr lang="mr-IN" dirty="0" smtClean="0"/>
              <a:t>वे बुरी तरह से घायल हुये फिर भी अपने जान की पर्वा ना करते हुये वे दुश्मन पर भारी हो गये जो भारत की 1900 हजार फीट की माता पोस्ट पर अपना कब्जा करके फतेह हासील की और वे वीर गती मे </a:t>
            </a:r>
            <a:r>
              <a:rPr lang="hi-IN" dirty="0" smtClean="0"/>
              <a:t>प्राप्त </a:t>
            </a:r>
            <a:r>
              <a:rPr lang="mr-IN" dirty="0"/>
              <a:t>हो </a:t>
            </a:r>
            <a:r>
              <a:rPr lang="mr-IN" dirty="0" smtClean="0"/>
              <a:t>गये l उनके पश्चात उनकी </a:t>
            </a:r>
            <a:r>
              <a:rPr lang="hi-IN" dirty="0" smtClean="0"/>
              <a:t>वीरपत्नी </a:t>
            </a:r>
            <a:r>
              <a:rPr lang="mr-IN" dirty="0"/>
              <a:t>उषा कृष्णात </a:t>
            </a:r>
            <a:r>
              <a:rPr lang="mr-IN" dirty="0" smtClean="0"/>
              <a:t>घाडगे </a:t>
            </a:r>
            <a:r>
              <a:rPr lang="hi-IN" dirty="0" smtClean="0"/>
              <a:t>है</a:t>
            </a:r>
            <a:r>
              <a:rPr lang="hi-IN" dirty="0" smtClean="0"/>
              <a:t>।</a:t>
            </a:r>
            <a:endParaRPr lang="en-IN" dirty="0"/>
          </a:p>
        </p:txBody>
      </p:sp>
    </p:spTree>
    <p:extLst>
      <p:ext uri="{BB962C8B-B14F-4D97-AF65-F5344CB8AC3E}">
        <p14:creationId xmlns:p14="http://schemas.microsoft.com/office/powerpoint/2010/main" val="29998070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914400" y="48942"/>
            <a:ext cx="7772400" cy="865458"/>
          </a:xfrm>
          <a:prstGeom prst="rect">
            <a:avLst/>
          </a:prstGeom>
        </p:spPr>
        <p:txBody>
          <a:bodyPr vert="horz" lIns="91440" tIns="45720" rIns="91440" bIns="45720" rtlCol="0" anchor="b">
            <a:noAutofit/>
          </a:bodyPr>
          <a:lst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mr-IN" sz="3600" dirty="0" smtClean="0">
                <a:solidFill>
                  <a:srgbClr val="FF0000"/>
                </a:solidFill>
              </a:rPr>
              <a:t>शहीद सुबेदार कृष्णात नारायण घाडगे </a:t>
            </a:r>
            <a:endParaRPr lang="en-IN" sz="3600" dirty="0">
              <a:solidFill>
                <a:srgbClr val="FF0000"/>
              </a:solidFill>
            </a:endParaRPr>
          </a:p>
        </p:txBody>
      </p:sp>
      <p:pic>
        <p:nvPicPr>
          <p:cNvPr id="1027" name="Picture 3" descr="C:\Users\SECURE SERVICES\Desktop\642dcb51-a403-4ef7-8104-2dc15b547d8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1371600"/>
            <a:ext cx="4343400" cy="518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40388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914400" y="48942"/>
            <a:ext cx="7772400" cy="865458"/>
          </a:xfrm>
          <a:prstGeom prst="rect">
            <a:avLst/>
          </a:prstGeom>
        </p:spPr>
        <p:txBody>
          <a:bodyPr vert="horz" lIns="91440" tIns="45720" rIns="91440" bIns="45720" rtlCol="0" anchor="b">
            <a:noAutofit/>
          </a:bodyPr>
          <a:lst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mr-IN" sz="3600" dirty="0" smtClean="0">
                <a:solidFill>
                  <a:srgbClr val="FF0000"/>
                </a:solidFill>
              </a:rPr>
              <a:t>शहीद सुबेदार कृष्णात नारायण घाडगे </a:t>
            </a:r>
            <a:endParaRPr lang="en-IN" sz="3600" dirty="0">
              <a:solidFill>
                <a:srgbClr val="FF0000"/>
              </a:solidFill>
            </a:endParaRPr>
          </a:p>
        </p:txBody>
      </p:sp>
      <p:pic>
        <p:nvPicPr>
          <p:cNvPr id="4" name="Picture 2" descr="C:\Users\SECURE SERVICES\Desktop\fcf1ed0a-10ac-46cc-9ef5-bc0d73529e2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1769246" y="1812154"/>
            <a:ext cx="5376907" cy="4038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03592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914400" y="48942"/>
            <a:ext cx="7772400" cy="865458"/>
          </a:xfrm>
          <a:prstGeom prst="rect">
            <a:avLst/>
          </a:prstGeom>
        </p:spPr>
        <p:txBody>
          <a:bodyPr vert="horz" lIns="91440" tIns="45720" rIns="91440" bIns="45720" rtlCol="0" anchor="b">
            <a:noAutofit/>
          </a:bodyPr>
          <a:lst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mr-IN" sz="3600" smtClean="0">
                <a:solidFill>
                  <a:srgbClr val="FF0000"/>
                </a:solidFill>
              </a:rPr>
              <a:t>शहीद सुबेदार कृष्णात नारायण घाडगे </a:t>
            </a:r>
            <a:endParaRPr lang="en-IN" sz="3600" dirty="0">
              <a:solidFill>
                <a:srgbClr val="FF0000"/>
              </a:solidFill>
            </a:endParaRPr>
          </a:p>
        </p:txBody>
      </p:sp>
      <p:pic>
        <p:nvPicPr>
          <p:cNvPr id="2050" name="Picture 2" descr="C:\Users\SECURE SERVICES\Desktop\b1a08007-44b4-44db-9ff9-965691c69c4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2133600"/>
            <a:ext cx="5029200"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21036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914400" y="48942"/>
            <a:ext cx="7772400" cy="865458"/>
          </a:xfrm>
          <a:prstGeom prst="rect">
            <a:avLst/>
          </a:prstGeom>
        </p:spPr>
        <p:txBody>
          <a:bodyPr vert="horz" lIns="91440" tIns="45720" rIns="91440" bIns="45720" rtlCol="0" anchor="b">
            <a:noAutofit/>
          </a:bodyPr>
          <a:lst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mr-IN" sz="3600" smtClean="0">
                <a:solidFill>
                  <a:srgbClr val="FF0000"/>
                </a:solidFill>
              </a:rPr>
              <a:t>शहीद सुबेदार कृष्णात नारायण घाडगे </a:t>
            </a:r>
            <a:endParaRPr lang="en-IN" sz="3600" dirty="0">
              <a:solidFill>
                <a:srgbClr val="FF0000"/>
              </a:solidFill>
            </a:endParaRPr>
          </a:p>
        </p:txBody>
      </p:sp>
      <p:pic>
        <p:nvPicPr>
          <p:cNvPr id="3074" name="Picture 2" descr="C:\Users\SECURE SERVICES\Desktop\4c399b4b-cd90-4289-b9e3-e78b741810d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199" y="1676400"/>
            <a:ext cx="4876801"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15756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914400" y="48942"/>
            <a:ext cx="7772400" cy="865458"/>
          </a:xfrm>
          <a:prstGeom prst="rect">
            <a:avLst/>
          </a:prstGeom>
        </p:spPr>
        <p:txBody>
          <a:bodyPr vert="horz" lIns="91440" tIns="45720" rIns="91440" bIns="45720" rtlCol="0" anchor="b">
            <a:noAutofit/>
          </a:bodyPr>
          <a:lst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mr-IN" sz="3600" smtClean="0">
                <a:solidFill>
                  <a:srgbClr val="FF0000"/>
                </a:solidFill>
              </a:rPr>
              <a:t>शहीद सुबेदार कृष्णात नारायण घाडगे </a:t>
            </a:r>
            <a:endParaRPr lang="en-IN" sz="3600" dirty="0">
              <a:solidFill>
                <a:srgbClr val="FF0000"/>
              </a:solidFill>
            </a:endParaRPr>
          </a:p>
        </p:txBody>
      </p:sp>
      <p:pic>
        <p:nvPicPr>
          <p:cNvPr id="4098" name="Picture 2" descr="C:\Users\SECURE SERVICES\Desktop\25a8dabb-2991-444f-bef5-b98f59bd16c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1219200"/>
            <a:ext cx="5562600" cy="533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4622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125</TotalTime>
  <Words>31</Words>
  <Application>Microsoft Office PowerPoint</Application>
  <PresentationFormat>On-screen Show (4:3)</PresentationFormat>
  <Paragraphs>15</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शहीद सुबेदार कृष्णात नारायण घाडगे </vt:lpstr>
      <vt:lpstr>PowerPoint Presentation</vt:lpstr>
      <vt:lpstr>PowerPoint Presentation</vt:lpstr>
      <vt:lpstr>PowerPoint Presentation</vt:lpstr>
      <vt:lpstr>PowerPoint Presentation</vt:lpstr>
      <vt:lpstr>PowerPoint Presentation</vt:lpstr>
    </vt:vector>
  </TitlesOfParts>
  <Company>diakov.net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SUJIT NAVNATH KIDRAT</dc:title>
  <dc:creator>SECURE SERVICES</dc:creator>
  <cp:lastModifiedBy>SECURE SERVICES</cp:lastModifiedBy>
  <cp:revision>71</cp:revision>
  <dcterms:created xsi:type="dcterms:W3CDTF">2022-07-20T10:07:16Z</dcterms:created>
  <dcterms:modified xsi:type="dcterms:W3CDTF">2022-07-23T14:40:08Z</dcterms:modified>
</cp:coreProperties>
</file>